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3"/>
  </p:notesMasterIdLst>
  <p:handoutMasterIdLst>
    <p:handoutMasterId r:id="rId194"/>
  </p:handoutMasterIdLst>
  <p:sldIdLst>
    <p:sldId id="267" r:id="rId5"/>
    <p:sldId id="357" r:id="rId6"/>
    <p:sldId id="336"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543" r:id="rId26"/>
    <p:sldId id="349" r:id="rId27"/>
    <p:sldId id="350" r:id="rId28"/>
    <p:sldId id="351" r:id="rId29"/>
    <p:sldId id="484" r:id="rId30"/>
    <p:sldId id="534" r:id="rId31"/>
    <p:sldId id="535" r:id="rId32"/>
    <p:sldId id="536" r:id="rId33"/>
    <p:sldId id="537" r:id="rId34"/>
    <p:sldId id="538" r:id="rId35"/>
    <p:sldId id="539" r:id="rId36"/>
    <p:sldId id="540" r:id="rId37"/>
    <p:sldId id="54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1" r:id="rId56"/>
    <p:sldId id="522" r:id="rId57"/>
    <p:sldId id="523" r:id="rId58"/>
    <p:sldId id="524" r:id="rId59"/>
    <p:sldId id="525" r:id="rId60"/>
    <p:sldId id="526" r:id="rId61"/>
    <p:sldId id="527" r:id="rId62"/>
    <p:sldId id="528" r:id="rId63"/>
    <p:sldId id="529" r:id="rId64"/>
    <p:sldId id="530" r:id="rId65"/>
    <p:sldId id="531" r:id="rId66"/>
    <p:sldId id="532" r:id="rId67"/>
    <p:sldId id="533" r:id="rId68"/>
    <p:sldId id="363"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46" r:id="rId99"/>
    <p:sldId id="447" r:id="rId100"/>
    <p:sldId id="448" r:id="rId101"/>
    <p:sldId id="495" r:id="rId102"/>
    <p:sldId id="496" r:id="rId103"/>
    <p:sldId id="449" r:id="rId104"/>
    <p:sldId id="450" r:id="rId105"/>
    <p:sldId id="451" r:id="rId106"/>
    <p:sldId id="452" r:id="rId107"/>
    <p:sldId id="454" r:id="rId108"/>
    <p:sldId id="455" r:id="rId109"/>
    <p:sldId id="456" r:id="rId110"/>
    <p:sldId id="457" r:id="rId111"/>
    <p:sldId id="458" r:id="rId112"/>
    <p:sldId id="459" r:id="rId113"/>
    <p:sldId id="460" r:id="rId114"/>
    <p:sldId id="461" r:id="rId115"/>
    <p:sldId id="462" r:id="rId116"/>
    <p:sldId id="463" r:id="rId117"/>
    <p:sldId id="464" r:id="rId118"/>
    <p:sldId id="465" r:id="rId119"/>
    <p:sldId id="466" r:id="rId120"/>
    <p:sldId id="467" r:id="rId121"/>
    <p:sldId id="468" r:id="rId122"/>
    <p:sldId id="469" r:id="rId123"/>
    <p:sldId id="477" r:id="rId124"/>
    <p:sldId id="478" r:id="rId125"/>
    <p:sldId id="479" r:id="rId126"/>
    <p:sldId id="480" r:id="rId127"/>
    <p:sldId id="481" r:id="rId128"/>
    <p:sldId id="482" r:id="rId129"/>
    <p:sldId id="483"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 id="379" r:id="rId145"/>
    <p:sldId id="380" r:id="rId146"/>
    <p:sldId id="381" r:id="rId147"/>
    <p:sldId id="382" r:id="rId148"/>
    <p:sldId id="383" r:id="rId149"/>
    <p:sldId id="384" r:id="rId150"/>
    <p:sldId id="385" r:id="rId151"/>
    <p:sldId id="386" r:id="rId152"/>
    <p:sldId id="387" r:id="rId153"/>
    <p:sldId id="388" r:id="rId154"/>
    <p:sldId id="389" r:id="rId155"/>
    <p:sldId id="486" r:id="rId156"/>
    <p:sldId id="487" r:id="rId157"/>
    <p:sldId id="488" r:id="rId158"/>
    <p:sldId id="391" r:id="rId159"/>
    <p:sldId id="489" r:id="rId160"/>
    <p:sldId id="490" r:id="rId161"/>
    <p:sldId id="491"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 id="413" r:id="rId183"/>
    <p:sldId id="414" r:id="rId184"/>
    <p:sldId id="415" r:id="rId185"/>
    <p:sldId id="416" r:id="rId186"/>
    <p:sldId id="364" r:id="rId187"/>
    <p:sldId id="334" r:id="rId188"/>
    <p:sldId id="358" r:id="rId189"/>
    <p:sldId id="499" r:id="rId190"/>
    <p:sldId id="360" r:id="rId191"/>
    <p:sldId id="262" r:id="rId19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10" d="100"/>
          <a:sy n="110" d="100"/>
        </p:scale>
        <p:origin x="576" y="10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72" Type="http://schemas.openxmlformats.org/officeDocument/2006/relationships/slide" Target="slides/slide168.xml"/><Relationship Id="rId193"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diagrams/_rels/data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endParaRPr lang="tr-TR" b="1" i="0" dirty="0" smtClean="0"/>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a:t>
          </a:r>
          <a:r>
            <a:rPr lang="en-US" b="1" i="0" dirty="0" smtClean="0"/>
            <a:t>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a:t>
          </a:r>
          <a:r>
            <a:rPr lang="tr-TR" b="1" i="0" dirty="0" smtClean="0"/>
            <a:t>[</a:t>
          </a:r>
          <a:r>
            <a:rPr lang="tr-TR" b="1" i="0" dirty="0" smtClean="0"/>
            <a:t>M17]</a:t>
          </a:r>
          <a:endParaRPr lang="tr-TR" b="1" i="0" dirty="0" smtClean="0"/>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endParaRPr lang="tr-TR" b="1" i="0" dirty="0" smtClean="0"/>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5FB942C7-3D55-45E5-9154-D32B53666368}" srcId="{6F4E02F2-B926-400D-9FC6-8AAFBEFBB06D}" destId="{8ECA636D-AE5E-439B-B1FF-952062ECCCEF}" srcOrd="3" destOrd="0" parTransId="{C4A3E3D5-3696-4B94-B9CC-D995352BD05B}" sibTransId="{1740B3DE-F203-439B-8573-F5F280572962}"/>
    <dgm:cxn modelId="{CF99719C-DF62-4F8A-B735-37849802FAC7}" srcId="{6F4E02F2-B926-400D-9FC6-8AAFBEFBB06D}" destId="{CFE3E075-A0C5-4545-8BA0-26CC017AE49D}" srcOrd="1" destOrd="0" parTransId="{2D63F26D-DB08-45AE-8829-358FF400ADB8}" sibTransId="{1EEA8FC7-7ABE-479B-829E-190AD49E1030}"/>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7C930446-0CA1-4CAA-8BCD-EBFA272E8802}" type="presOf" srcId="{571CC073-B4EA-454E-8A5E-FC001A76EABC}" destId="{D2D6D5FE-72CF-42C2-BE84-A8DA9D71F94D}" srcOrd="0" destOrd="0" presId="urn:microsoft.com/office/officeart/2005/8/layout/bList2"/>
    <dgm:cxn modelId="{BED0972E-58FC-4A65-8A56-A497BD9F4BA0}" type="presOf" srcId="{E9339514-FFAA-40AE-A820-BC3B0AB8EC3A}" destId="{CCB85AF1-BB2A-4483-A9F8-C768DCAD3BA7}"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05DCAF81-A41A-4FC0-8FB0-15E69F03BE09}" type="presOf" srcId="{BBA25910-6404-495A-9D35-E741061E7FE3}" destId="{1D5F2E88-C4AB-40EF-B0DA-F7388017A902}" srcOrd="0" destOrd="0" presId="urn:microsoft.com/office/officeart/2005/8/layout/bList2"/>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C980E6AE-5B75-4F13-AA41-387335AA54F9}" type="presOf" srcId="{4B212306-897F-4CDD-98E8-D1732F62A619}" destId="{86D69723-9565-472C-A252-251A3C03147D}" srcOrd="0" destOrd="1" presId="urn:microsoft.com/office/officeart/2005/8/layout/bList2"/>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76BCC048-04EA-4981-BA98-7F319AAEF63E}" srcId="{571CC073-B4EA-454E-8A5E-FC001A76EABC}" destId="{BBA25910-6404-495A-9D35-E741061E7FE3}" srcOrd="2" destOrd="0" parTransId="{222C1E50-6161-49A9-A948-F6C171631679}" sibTransId="{57A743E9-57DD-4F5F-8751-67D53C825020}"/>
    <dgm:cxn modelId="{E90CF048-DE98-4D08-9B16-0F0C9AFA491A}" srcId="{BBA25910-6404-495A-9D35-E741061E7FE3}" destId="{2F26DBF1-4964-4F31-A3C9-4283BAF55693}" srcOrd="1" destOrd="0" parTransId="{62A843AE-B332-4BF5-90F6-5A10DBF9E082}" sibTransId="{C1992683-816C-4A13-BAD0-36B7929F60CE}"/>
    <dgm:cxn modelId="{84667A8A-67DC-4DA8-BA44-343D0BD24867}" srcId="{571CC073-B4EA-454E-8A5E-FC001A76EABC}" destId="{3A0529C2-690B-48AE-92C5-94CA0332699F}" srcOrd="0" destOrd="0" parTransId="{99530AB4-6BE0-4C42-9114-11631B69F01B}" sibTransId="{DB531F80-E0B2-428D-866E-0B54242930D6}"/>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4F9E5668-4F47-4BDD-8555-74DA5662A289}" type="presOf" srcId="{20926C8D-E85E-4327-85FE-DD8C2EFBE05F}" destId="{30CD56B8-BD5B-4D3A-85EE-7F4319A5D375}" srcOrd="0" destOrd="0" presId="urn:microsoft.com/office/officeart/2005/8/layout/vList2"/>
    <dgm:cxn modelId="{AF603692-8D7C-48E1-A389-01B43BE2A12A}" type="presOf" srcId="{2F26DBF1-4964-4F31-A3C9-4283BAF55693}" destId="{5FF43C87-AB90-471C-A186-028643D304CB}" srcOrd="0" destOrd="1" presId="urn:microsoft.com/office/officeart/2005/8/layout/vList2"/>
    <dgm:cxn modelId="{316642C4-8FD9-4764-A859-0697DF841804}" type="presOf" srcId="{BBA25910-6404-495A-9D35-E741061E7FE3}" destId="{12A81CC1-29CF-4E76-912D-935C1DF3E11C}" srcOrd="0" destOrd="0" presId="urn:microsoft.com/office/officeart/2005/8/layout/vList2"/>
    <dgm:cxn modelId="{BB767D81-48EA-4C25-BA1F-EE96E21506C7}" srcId="{3A0529C2-690B-48AE-92C5-94CA0332699F}" destId="{DF8F3210-0B5D-4E49-87E8-C58583F9B51A}" srcOrd="1" destOrd="0" parTransId="{A7CB4978-0116-4369-8B02-DEAF66CC4368}" sibTransId="{C2519F22-5FA5-41C7-8F3D-C8E3F68013F5}"/>
    <dgm:cxn modelId="{CB1654AE-B7AE-4443-86FE-E00EE9C77481}" type="presOf" srcId="{3A0529C2-690B-48AE-92C5-94CA0332699F}" destId="{87750EA0-94AA-4608-A246-F21A1272F39A}" srcOrd="0" destOrd="0" presId="urn:microsoft.com/office/officeart/2005/8/layout/vList2"/>
    <dgm:cxn modelId="{1A37C207-C899-43B6-9C4A-6F0B1900714B}" srcId="{A5DFDE49-6B5B-4DEF-9FFB-72E8D34A0309}" destId="{27FE2F57-8EF5-4274-8096-8F80DB6A980F}" srcOrd="1" destOrd="0" parTransId="{40FAD38D-7D9F-4858-97A7-AC6AD6640E32}" sibTransId="{436BB81D-FC59-4AC5-80C1-C66ED52D5540}"/>
    <dgm:cxn modelId="{FFC4EE9E-A6F0-496A-9FA9-55F7D85B9044}" srcId="{3A0529C2-690B-48AE-92C5-94CA0332699F}" destId="{E9339514-FFAA-40AE-A820-BC3B0AB8EC3A}" srcOrd="0" destOrd="0" parTransId="{D1FC4152-FD7A-4928-AF9F-4C6A1E3FB86E}" sibTransId="{5B48559F-2173-499D-B092-B206189DCD79}"/>
    <dgm:cxn modelId="{848590EF-F1B9-40CC-8B3C-8904D1746E1E}" type="presOf" srcId="{A5DFDE49-6B5B-4DEF-9FFB-72E8D34A0309}" destId="{C1A0FB28-CB38-4429-AED6-A8166744D383}" srcOrd="0" destOrd="0" presId="urn:microsoft.com/office/officeart/2005/8/layout/vList2"/>
    <dgm:cxn modelId="{667C1E44-C899-4AB1-B82D-992E8ADDD2F7}" type="presOf" srcId="{E9339514-FFAA-40AE-A820-BC3B0AB8EC3A}" destId="{A107A544-6B3D-485C-84FB-86DDB60BC650}"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355A38C6-AD3A-4A07-B528-073793C7CFEF}" type="presOf" srcId="{DF8F3210-0B5D-4E49-87E8-C58583F9B51A}" destId="{A107A544-6B3D-485C-84FB-86DDB60BC650}" srcOrd="0" destOrd="1" presId="urn:microsoft.com/office/officeart/2005/8/layout/vList2"/>
    <dgm:cxn modelId="{CB00222C-F973-4F09-AA01-345D3F597117}" type="presOf" srcId="{27FE2F57-8EF5-4274-8096-8F80DB6A980F}" destId="{30CD56B8-BD5B-4D3A-85EE-7F4319A5D375}" srcOrd="0" destOrd="1" presId="urn:microsoft.com/office/officeart/2005/8/layout/vList2"/>
    <dgm:cxn modelId="{9D3B2E35-92F6-4FEB-85F1-F0D4806F4B97}" srcId="{A5DFDE49-6B5B-4DEF-9FFB-72E8D34A0309}" destId="{20926C8D-E85E-4327-85FE-DD8C2EFBE05F}" srcOrd="0" destOrd="0" parTransId="{B436D7A5-9BD3-4CB3-BEEA-BB2B547FB6F9}" sibTransId="{F159654F-9216-464E-BF18-2C935106470F}"/>
    <dgm:cxn modelId="{3F800524-A539-42C4-BB72-4DA56F0AF4A3}" srcId="{571CC073-B4EA-454E-8A5E-FC001A76EABC}" destId="{A5DFDE49-6B5B-4DEF-9FFB-72E8D34A0309}" srcOrd="1" destOrd="0" parTransId="{0ACDF335-5578-4232-93DD-9084784B0070}" sibTransId="{47B0368B-5AA1-4664-A36D-E9329C24C4FA}"/>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120563E7-3942-438D-9291-A707498E387B}" type="presOf" srcId="{37CC60D8-CAA6-4796-BEA5-EAF4F1D41345}" destId="{915C3F0D-95B1-4D3F-A57D-F01D75052936}" srcOrd="0" destOrd="0" presId="urn:microsoft.com/office/officeart/2008/layout/LinedList"/>
    <dgm:cxn modelId="{0E0004D1-B4FA-4DB0-A52F-D00234D9F39C}" type="presOf" srcId="{C18627A4-92BA-4A1E-ABAF-D9BDE0045D9D}" destId="{9D6DAD30-1517-4266-8196-895B2251CD28}" srcOrd="0" destOrd="0" presId="urn:microsoft.com/office/officeart/2008/layout/LinedList"/>
    <dgm:cxn modelId="{5451397D-186E-490E-A299-DA71013BA6DD}" srcId="{571CC073-B4EA-454E-8A5E-FC001A76EABC}" destId="{87E12061-0FE6-468C-99DA-2EDC81188025}" srcOrd="0" destOrd="0" parTransId="{C453DE03-326B-43A1-B4A8-E783DA23ED0C}" sibTransId="{6B6F416D-11CD-4B87-9B65-A2E3C91486F5}"/>
    <dgm:cxn modelId="{4BCBC785-F208-462D-8551-5C45DCB289BF}" type="presOf" srcId="{78AFDFFB-24D6-4D8C-827C-36826B090E27}" destId="{AA0B16E9-E490-4268-985A-77C07126C074}"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1BC81E7E-DF32-46C6-9296-68DE701E077F}" type="presOf" srcId="{6E31F7D1-8A90-4D28-A246-F79F20B321D6}" destId="{1821C482-B0D9-4164-A9A8-987D0126A37B}" srcOrd="0" destOrd="0" presId="urn:microsoft.com/office/officeart/2008/layout/LinedList"/>
    <dgm:cxn modelId="{10C82152-FE0D-4AA7-B7A9-359FA4417D9B}" srcId="{571CC073-B4EA-454E-8A5E-FC001A76EABC}" destId="{C18627A4-92BA-4A1E-ABAF-D9BDE0045D9D}" srcOrd="2" destOrd="0" parTransId="{E4621C68-FA3F-4D03-94F5-BCFD7BE8258C}" sibTransId="{79DBB27D-6E85-4D48-9FE0-3780548CEF2B}"/>
    <dgm:cxn modelId="{403CAB81-D89E-4BBC-883D-869864E70461}" srcId="{B6261B80-EF8C-48F2-9E47-9B494ED522B4}" destId="{37CC60D8-CAA6-4796-BEA5-EAF4F1D41345}" srcOrd="0" destOrd="0" parTransId="{A40A748E-1833-400B-85C2-E42F421A2524}" sibTransId="{63CDCBC6-6D3B-4506-B992-8222320D3FDF}"/>
    <dgm:cxn modelId="{B00C9C2E-F3F6-4BB8-9208-5B80A31478F6}" type="presOf" srcId="{2AD2A953-3EC4-4E9C-A262-C064EDCA0409}" destId="{198E29E6-DC2D-4398-A36E-B6EA85E8EF3F}"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BF863741-7C38-4E38-A22B-A8D697342E52}" srcId="{6E31F7D1-8A90-4D28-A246-F79F20B321D6}" destId="{C9BD6AB4-B3DB-4D74-BCCA-397718E0EFD8}" srcOrd="0" destOrd="0" parTransId="{F546E529-6591-4357-8CCD-6AE13BCFFCB7}" sibTransId="{875B95FE-C950-46C1-B282-4657CD6D51D3}"/>
    <dgm:cxn modelId="{F8811E44-5924-436C-BF60-1DD07D27A60E}" srcId="{C18627A4-92BA-4A1E-ABAF-D9BDE0045D9D}" destId="{78AFDFFB-24D6-4D8C-827C-36826B090E27}" srcOrd="0" destOrd="0" parTransId="{736BB0C5-1302-4B96-B92C-BD37FBAFA7AD}" sibTransId="{3A3FB289-7276-4D65-8526-312CD57CCB94}"/>
    <dgm:cxn modelId="{C925C663-7C58-4600-94F1-B3A2E06F3D55}" srcId="{571CC073-B4EA-454E-8A5E-FC001A76EABC}" destId="{6E31F7D1-8A90-4D28-A246-F79F20B321D6}" srcOrd="3" destOrd="0" parTransId="{A9CFEA6C-09BE-456A-AA13-B951F2379FF8}" sibTransId="{EA7529E6-A6A9-49F7-9DFA-F19E0788AF61}"/>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6DC4426F-4E92-4ABD-8EB9-B6D84D8F9AB5}" srcId="{571CC073-B4EA-454E-8A5E-FC001A76EABC}" destId="{D29CA3EF-487C-44D5-BC72-487374A7F6BE}" srcOrd="4" destOrd="0" parTransId="{68C5DE86-646D-423E-894F-7C3F0F0025DA}" sibTransId="{6784B2A4-1522-4E10-B77F-AFE67F4818FB}"/>
    <dgm:cxn modelId="{E577EE76-7322-44C8-8275-D5D2C8DC3B54}" srcId="{D29CA3EF-487C-44D5-BC72-487374A7F6BE}" destId="{2AD2A953-3EC4-4E9C-A262-C064EDCA0409}" srcOrd="0" destOrd="0" parTransId="{67200524-DC8B-472F-AE07-ED67EAB5BF63}" sibTransId="{17A204E0-712F-432B-8A35-A2DCAB04C2E3}"/>
    <dgm:cxn modelId="{F29BF6E3-67A4-407C-9850-3BA0D4161F6D}" type="presOf" srcId="{87E12061-0FE6-468C-99DA-2EDC81188025}" destId="{90876DDB-DD34-46B5-9FC2-34DF137BB601}"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E66F156-1B50-426D-956C-BFD05DDA3706}" srcId="{87E12061-0FE6-468C-99DA-2EDC81188025}" destId="{404A9C65-CF76-4A25-9A21-A8226DA959F5}" srcOrd="0" destOrd="0" parTransId="{4CEBF6BA-6579-4B0D-875E-9CD2EBF4EE4D}" sibTransId="{3AA0BED7-9CF4-4376-B743-1741F4EFA2D5}"/>
    <dgm:cxn modelId="{FA7CD7B1-3E87-4665-95BF-C1DF69ABD71D}" type="presOf" srcId="{BBA04BF9-FDB1-4C57-9880-7A708E1F039B}" destId="{B7B58ADD-5A1F-4097-90BC-54E0B0B6DC5C}" srcOrd="0"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A093A2E7-B8B2-43A1-90C3-039F5D2446BF}" srcId="{0BB69EF2-5C53-47AF-97E4-13FFD694D574}" destId="{98CBEDC5-F754-4FD2-AC50-125C2D8D7C49}" srcOrd="0" destOrd="0" parTransId="{93E14ADB-22D6-4639-AF89-43F597640E0B}" sibTransId="{7C01844F-1E81-4B19-B8A5-D877A4ADABB8}"/>
    <dgm:cxn modelId="{5451397D-186E-490E-A299-DA71013BA6DD}" srcId="{571CC073-B4EA-454E-8A5E-FC001A76EABC}" destId="{87E12061-0FE6-468C-99DA-2EDC81188025}" srcOrd="1" destOrd="0" parTransId="{C453DE03-326B-43A1-B4A8-E783DA23ED0C}" sibTransId="{6B6F416D-11CD-4B87-9B65-A2E3C91486F5}"/>
    <dgm:cxn modelId="{DEC3FF1D-1177-4057-B6D8-D0BB5FA846DB}" type="presOf" srcId="{87E12061-0FE6-468C-99DA-2EDC81188025}" destId="{FFDDDA7A-9FB5-4C1C-B114-172ECAA777E6}" srcOrd="0" destOrd="0" presId="urn:microsoft.com/office/officeart/2005/8/layout/cycle4"/>
    <dgm:cxn modelId="{ACD18220-1219-4140-A6A1-095A9BF81596}" srcId="{571CC073-B4EA-454E-8A5E-FC001A76EABC}" destId="{2E0B2CC4-DDD5-49AE-BDBD-45A43D551EA5}" srcOrd="3" destOrd="0" parTransId="{F7113DAC-8263-489E-84B2-1918FC1A6000}" sibTransId="{D7528D1C-518B-4BCF-BADF-255205235AD2}"/>
    <dgm:cxn modelId="{AA6163BA-61EF-464F-8FAD-4E2A360FDA3C}" type="presOf" srcId="{489EC249-4B8F-4AFD-9F07-A3B7E81DE9DD}" destId="{46ED4545-754C-4B06-8473-DFA8DB53CDB9}" srcOrd="1" destOrd="0" presId="urn:microsoft.com/office/officeart/2005/8/layout/cycle4"/>
    <dgm:cxn modelId="{3FD7E137-261C-4627-B2E3-BDA0B773CE46}" type="presOf" srcId="{B6C5DA77-A6FA-4D55-A983-87A77BFB81DB}" destId="{5084367C-411A-4736-B9C3-7972A5D90099}" srcOrd="0"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FEAE8C8C-D6D0-4037-B125-A67CD0CA817E}" type="presOf" srcId="{BBA04BF9-FDB1-4C57-9880-7A708E1F039B}" destId="{B602D528-F8D7-4CE8-ABCF-0E69988B45F8}" srcOrd="1"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B3B62F5E-1BC6-4D29-9590-45A24C3F4096}" type="presOf" srcId="{2E0B2CC4-DDD5-49AE-BDBD-45A43D551EA5}" destId="{4E7078E4-525D-41F4-8BD7-C9DA0A47D632}" srcOrd="0" destOrd="0" presId="urn:microsoft.com/office/officeart/2005/8/layout/cycle4"/>
    <dgm:cxn modelId="{F03AA86B-9E56-43EA-A2C7-84CCDF7DED64}" type="presOf" srcId="{98CBEDC5-F754-4FD2-AC50-125C2D8D7C49}" destId="{1BA787BF-7AA4-461E-B51B-0979156796BA}"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58E669F-4718-4A55-A91F-88563A27A01A}" srcId="{2E0B2CC4-DDD5-49AE-BDBD-45A43D551EA5}" destId="{489EC249-4B8F-4AFD-9F07-A3B7E81DE9DD}" srcOrd="0" destOrd="0" parTransId="{DF0D8C64-4F0D-4DB6-903C-3E545E335EBD}" sibTransId="{8A82C873-A43D-435C-8AB5-D203108505DD}"/>
    <dgm:cxn modelId="{47D0DA04-5445-4342-807F-2DCCDAAC7892}" type="presOf" srcId="{489EC249-4B8F-4AFD-9F07-A3B7E81DE9DD}" destId="{DD570B07-AB7D-4843-B633-981A058D69D8}"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B6C10597-E964-4790-AAC5-198B6950F4E2}" type="presOf" srcId="{404A9C65-CF76-4A25-9A21-A8226DA959F5}" destId="{D38C3751-DF92-4BCF-B5CA-0B1A12A1A423}"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a:t>
          </a:r>
          <a:r>
            <a:rPr lang="en-US" sz="1600" b="1" i="0" kern="1200" dirty="0" smtClean="0"/>
            <a:t>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a:t>
          </a:r>
          <a:r>
            <a:rPr lang="tr-TR" sz="1600" b="1" i="0" kern="1200" dirty="0" smtClean="0"/>
            <a:t>[</a:t>
          </a:r>
          <a:r>
            <a:rPr lang="tr-TR" sz="1600" b="1" i="0" kern="1200" dirty="0" smtClean="0"/>
            <a:t>M17]</a:t>
          </a:r>
          <a:endParaRPr lang="tr-TR" sz="1600" b="1" i="0" kern="1200" dirty="0" smtClean="0"/>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endParaRPr lang="tr-TR" sz="1600" b="1" i="0" kern="1200" dirty="0" smtClean="0"/>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endParaRPr lang="tr-TR" sz="1600" b="1" i="0" kern="1200" dirty="0" smtClean="0"/>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5-12-2015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70</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71</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113</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138</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143</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147</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160</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169</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170</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173</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05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05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1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diagramColors" Target="../diagrams/colors26.xml"/><Relationship Id="rId12"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3.png"/><Relationship Id="rId5" Type="http://schemas.openxmlformats.org/officeDocument/2006/relationships/diagramLayout" Target="../diagrams/layout26.xml"/><Relationship Id="rId10" Type="http://schemas.openxmlformats.org/officeDocument/2006/relationships/image" Target="../media/image102.png"/><Relationship Id="rId4" Type="http://schemas.openxmlformats.org/officeDocument/2006/relationships/diagramData" Target="../diagrams/data26.xml"/><Relationship Id="rId9" Type="http://schemas.openxmlformats.org/officeDocument/2006/relationships/image" Target="../media/image101.png"/></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2.png"/><Relationship Id="rId7" Type="http://schemas.openxmlformats.org/officeDocument/2006/relationships/diagramColors" Target="../diagrams/colors27.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4.png"/><Relationship Id="rId4" Type="http://schemas.openxmlformats.org/officeDocument/2006/relationships/diagramData" Target="../diagrams/data27.xml"/><Relationship Id="rId9" Type="http://schemas.openxmlformats.org/officeDocument/2006/relationships/image" Target="../media/image113.png"/></Relationships>
</file>

<file path=ppt/slides/_rels/slide1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7.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e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tr-TR" sz="1400" b="0" dirty="0" smtClean="0">
              <a:solidFill>
                <a:schemeClr val="tx1"/>
              </a:solidFill>
            </a:endParaRP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138</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5.12.2015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5.12.2015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5.12.2015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5.12.2015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5.12.2015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5.12.2015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5.12.2015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a:t>
            </a:r>
            <a:r>
              <a:rPr lang="tr-TR" dirty="0" smtClean="0"/>
              <a:t>1st Year</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a:t>
            </a:r>
            <a:r>
              <a:rPr lang="tr-TR" dirty="0" smtClean="0"/>
              <a:t>2nd Year</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a:t>I</a:t>
            </a:r>
            <a:r>
              <a:rPr lang="tr-TR" sz="4800" dirty="0" smtClean="0"/>
              <a:t>s </a:t>
            </a:r>
            <a:r>
              <a:rPr lang="tr-TR" sz="4800" dirty="0" smtClean="0"/>
              <a:t>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3501</TotalTime>
  <Words>7820</Words>
  <Application>Microsoft Office PowerPoint</Application>
  <PresentationFormat>On-screen Show (4:3)</PresentationFormat>
  <Paragraphs>1219</Paragraphs>
  <Slides>188</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188</vt:i4>
      </vt:variant>
    </vt:vector>
  </HeadingPairs>
  <TitlesOfParts>
    <vt:vector size="195"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 </vt:lpstr>
      <vt:lpstr>PowerPoint Presentation</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709</cp:revision>
  <dcterms:created xsi:type="dcterms:W3CDTF">2014-11-11T13:03:42Z</dcterms:created>
  <dcterms:modified xsi:type="dcterms:W3CDTF">2015-12-05T15:03:19Z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